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0" r:id="rId4"/>
    <p:sldId id="259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4752B-4B83-4CBD-8F6F-3963872F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491FA0-29E5-4800-8FD3-235EBF29D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A75452-A7AD-40F7-B0C4-CFAFF267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16/02/2023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9B7133-E1DA-49E5-A20D-3DC0466F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D47F1-31E6-42B2-933F-7DC88367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30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DABC1-44B5-4F93-84EC-41C6EAD6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29FDB8-4CE3-4EF8-8256-881AFDE3B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E1BBC-83A8-4FB5-A98C-9B25147A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16/02/2023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54A90-7C7F-44B4-AFA3-D5F9E2BD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3F9F65-BC95-4E96-9399-50450D8C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018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85CC04-24CD-4B9D-989A-15D914674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D1B5B5-B4BB-4504-8A82-9B4BA407B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F552-CED2-46BE-8387-433093B3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16/02/2023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31BA71-8B71-4075-B885-7F5B5542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2EC747-24B3-4F4E-9287-43B69EDE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08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EDC95-67FC-4B03-8ACC-9656F4BA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99042-9B99-4B9F-8622-6588F9BBC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10E2DB-6436-4AFF-9B5E-247CCC77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16/02/2023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51018-69BC-45C9-9CC7-5F430801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39F4CC-D6DE-4A6C-A3C5-A3EC206C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162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31C25-AEBA-4BE1-A8AC-70EBE27F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DF9A6-FB6F-4191-A286-7ACF1C90B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8A9C1E-E71C-4C29-AE0C-AD211FF5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16/02/2023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E01EAB-512A-43D3-9392-67D20B92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44954E-CA15-4017-822C-A00EBC85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34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EB634-5AFC-45C4-AD12-C5358D7A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30FDEF-C5E9-4B0D-B55E-4DCABDED8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D9CC05-B4BF-4CC0-81FD-1B9E23C3C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817F4-E5A5-45A9-B30D-3BCC6497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16/02/2023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749F9E-1C53-4A33-B4D9-45F11861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531172-DA79-44D6-81D0-CC09F74CC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171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75F54-8B1B-41F3-961B-C1E9D7F3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F2E314-FF0E-4B07-A475-D1EEA0BFC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CDCD58-9594-4D4F-9F46-293B61DC6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6B8D46-E811-4B6C-8830-A6F602614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46F8F7-05D2-46A2-ADE7-67F42EA83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3EB991-F59B-43C3-B198-F605F894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16/02/2023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535E33-8BAC-42A0-A173-7A385892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C5C324-C9AA-4338-8142-897D5970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527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13C6F-CFB1-440D-94E0-0F22B08BB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EEF7ED-F54D-43B5-BAA3-88B04872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16/02/2023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2575DB-F052-44DE-9C5B-7A9C3966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6963E-2254-4F0F-9BAF-D40E6865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051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D7B21F-07DB-417E-9BFF-F4D5641E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16/02/2023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0508AE8-564B-4B81-93A1-B39B0E03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4CCE21-D485-498B-81F5-291F8A89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719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C354D-8FE7-4735-A346-B1155EF8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636428-0EB7-48E6-88C0-982E4CE9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40636-3468-4441-A10C-044B6AF44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B424CB-1230-4C80-8A76-8EE2C017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16/02/2023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B951D0-ACE8-4274-B14C-80EDF078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5EC1FD-CC07-4EB9-B7B4-21777C2B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400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70AA4-F19E-432B-8361-E6DB07BE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D5857E-D3F6-4014-831F-84C72F304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86B9E7-D42E-4BAD-B2FE-FA8548147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AC6336-42B6-43D3-8D5C-162A112E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92C-5A84-432B-8323-0297EAD04173}" type="datetimeFigureOut">
              <a:rPr lang="es-CO" smtClean="0"/>
              <a:t>16/02/2023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D18C57-91D8-4B6A-81E4-BCA1F9E8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F80A3C-FF67-4BE1-920A-6495D67A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46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011E56-FC70-4236-A4FD-970A7EF7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7EDF23-770B-4B51-A598-7B18E19BB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574CAD-5B73-43E9-9EDC-A404B34F2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BE92C-5A84-432B-8323-0297EAD04173}" type="datetimeFigureOut">
              <a:rPr lang="es-CO" smtClean="0"/>
              <a:t>16/02/2023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07D5B3-9F67-4856-BD8B-E8D83F6A1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E49F9E-6BEB-4842-BF26-92C54898D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887A9-BD08-47EA-B989-605B8DD28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269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7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. Actualizar la Foto desde el Vortal-Perf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blob:https://web.whatsapp.com/c30bcddd-7b98-4430-8844-9fa903c4b9e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6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. Actualizar la Foto desde el Vortal-Perf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blob:https://web.whatsapp.com/c30bcddd-7b98-4430-8844-9fa903c4b9e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71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8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Tomas Eduardo Quiroz Lpez</dc:creator>
  <cp:lastModifiedBy>Usuario de Windows</cp:lastModifiedBy>
  <cp:revision>55</cp:revision>
  <dcterms:created xsi:type="dcterms:W3CDTF">2020-04-21T17:48:51Z</dcterms:created>
  <dcterms:modified xsi:type="dcterms:W3CDTF">2023-02-16T18:51:34Z</dcterms:modified>
</cp:coreProperties>
</file>